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59"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1" d="100"/>
          <a:sy n="81" d="100"/>
        </p:scale>
        <p:origin x="-1832"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7.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6.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8" name="Picture 7" descr="TitlePage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571500" y="1676401"/>
            <a:ext cx="8001000" cy="2424766"/>
          </a:xfrm>
        </p:spPr>
        <p:txBody>
          <a:bodyPr anchor="b" anchorCtr="0">
            <a:noAutofit/>
          </a:bodyPr>
          <a:lstStyle>
            <a:lvl1pPr>
              <a:defRPr sz="5600">
                <a:solidFill>
                  <a:schemeClr val="tx1"/>
                </a:solidFill>
              </a:defRPr>
            </a:lvl1pPr>
          </a:lstStyle>
          <a:p>
            <a:r>
              <a:rPr lang="en-US" smtClean="0"/>
              <a:t>Click to edit Master title style</a:t>
            </a:r>
            <a:endParaRPr/>
          </a:p>
        </p:txBody>
      </p:sp>
      <p:sp>
        <p:nvSpPr>
          <p:cNvPr id="3" name="Subtitle 2"/>
          <p:cNvSpPr>
            <a:spLocks noGrp="1"/>
          </p:cNvSpPr>
          <p:nvPr>
            <p:ph type="subTitle" idx="1"/>
          </p:nvPr>
        </p:nvSpPr>
        <p:spPr>
          <a:xfrm>
            <a:off x="571500" y="4419600"/>
            <a:ext cx="8001000" cy="1219200"/>
          </a:xfrm>
        </p:spPr>
        <p:txBody>
          <a:bodyPr/>
          <a:lstStyle>
            <a:lvl1pPr marL="0" indent="0" algn="ctr">
              <a:spcAft>
                <a:spcPts val="0"/>
              </a:spcAft>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A4A6734C-E115-4BC5-9FB0-F9BF6FABFDA0}" type="datetimeFigureOut">
              <a:rPr lang="en-US" smtClean="0"/>
              <a:t>4/15/14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39C4FB-7D33-419B-8833-D1372BFD11C8}" type="slidenum">
              <a:rPr lang="en-US" smtClean="0"/>
              <a:t>‹#›</a:t>
            </a:fld>
            <a:endParaRPr lang="en-US"/>
          </a:p>
        </p:txBody>
      </p:sp>
      <p:pic>
        <p:nvPicPr>
          <p:cNvPr id="9" name="Picture 8" descr="standardRule.png"/>
          <p:cNvPicPr>
            <a:picLocks noChangeAspect="1"/>
          </p:cNvPicPr>
          <p:nvPr/>
        </p:nvPicPr>
        <p:blipFill>
          <a:blip r:embed="rId3"/>
          <a:stretch>
            <a:fillRect/>
          </a:stretch>
        </p:blipFill>
        <p:spPr>
          <a:xfrm>
            <a:off x="2705100" y="4191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60" y="434609"/>
            <a:ext cx="3749040" cy="1709928"/>
          </a:xfrm>
        </p:spPr>
        <p:txBody>
          <a:bodyPr vert="horz" lIns="91440" tIns="45720" rIns="91440" bIns="45720" rtlCol="0" anchor="b">
            <a:noAutofit/>
          </a:bodyPr>
          <a:lstStyle>
            <a:lvl1pPr algn="ctr" defTabSz="914400" rtl="0" eaLnBrk="1" latinLnBrk="0" hangingPunct="1">
              <a:spcBef>
                <a:spcPct val="0"/>
              </a:spcBef>
              <a:buNone/>
              <a:defRPr sz="3600" b="0" kern="1200">
                <a:solidFill>
                  <a:schemeClr val="tx1"/>
                </a:solidFill>
                <a:latin typeface="+mj-lt"/>
                <a:ea typeface="+mj-ea"/>
                <a:cs typeface="+mj-cs"/>
              </a:defRPr>
            </a:lvl1pPr>
          </a:lstStyle>
          <a:p>
            <a:r>
              <a:rPr lang="en-US" smtClean="0"/>
              <a:t>Click to edit Master title style</a:t>
            </a:r>
            <a:endParaRPr/>
          </a:p>
        </p:txBody>
      </p:sp>
      <p:sp>
        <p:nvSpPr>
          <p:cNvPr id="4" name="Text Placeholder 3"/>
          <p:cNvSpPr>
            <a:spLocks noGrp="1"/>
          </p:cNvSpPr>
          <p:nvPr>
            <p:ph type="body" sz="half" idx="2"/>
          </p:nvPr>
        </p:nvSpPr>
        <p:spPr>
          <a:xfrm>
            <a:off x="594360" y="2551176"/>
            <a:ext cx="3749040" cy="3145536"/>
          </a:xfrm>
        </p:spPr>
        <p:txBody>
          <a:bodyPr vert="horz" lIns="91440" tIns="45720" rIns="91440" bIns="45720" rtlCol="0">
            <a:normAutofit/>
          </a:bodyPr>
          <a:lstStyle>
            <a:lvl1pPr marL="0" indent="0">
              <a:spcAft>
                <a:spcPts val="1000"/>
              </a:spcAft>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A4A6734C-E115-4BC5-9FB0-F9BF6FABFDA0}" type="datetimeFigureOut">
              <a:rPr lang="en-US" smtClean="0"/>
              <a:t>4/15/14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39C4FB-7D33-419B-8833-D1372BFD11C8}" type="slidenum">
              <a:rPr lang="en-US" smtClean="0"/>
              <a:t>‹#›</a:t>
            </a:fld>
            <a:endParaRPr lang="en-US"/>
          </a:p>
        </p:txBody>
      </p:sp>
      <p:pic>
        <p:nvPicPr>
          <p:cNvPr id="8" name="Picture 7" descr="shortRule.png"/>
          <p:cNvPicPr>
            <a:picLocks noChangeAspect="1"/>
          </p:cNvPicPr>
          <p:nvPr/>
        </p:nvPicPr>
        <p:blipFill>
          <a:blip r:embed="rId2"/>
          <a:stretch>
            <a:fillRect/>
          </a:stretch>
        </p:blipFill>
        <p:spPr>
          <a:xfrm>
            <a:off x="1222898" y="2305609"/>
            <a:ext cx="2495550" cy="95250"/>
          </a:xfrm>
          <a:prstGeom prst="rect">
            <a:avLst/>
          </a:prstGeom>
          <a:effectLst>
            <a:outerShdw blurRad="25400" sx="101000" sy="101000" algn="ctr" rotWithShape="0">
              <a:prstClr val="black">
                <a:alpha val="40000"/>
              </a:prstClr>
            </a:outerShdw>
          </a:effectLst>
        </p:spPr>
      </p:pic>
      <p:pic>
        <p:nvPicPr>
          <p:cNvPr id="11" name="Picture 10" descr="parAvion.png"/>
          <p:cNvPicPr>
            <a:picLocks noChangeAspect="1"/>
          </p:cNvPicPr>
          <p:nvPr/>
        </p:nvPicPr>
        <p:blipFill>
          <a:blip r:embed="rId3"/>
          <a:stretch>
            <a:fillRect/>
          </a:stretch>
        </p:blipFill>
        <p:spPr>
          <a:xfrm rot="308222">
            <a:off x="6798020" y="538594"/>
            <a:ext cx="1808485" cy="516710"/>
          </a:xfrm>
          <a:prstGeom prst="rect">
            <a:avLst/>
          </a:prstGeom>
        </p:spPr>
      </p:pic>
      <p:sp>
        <p:nvSpPr>
          <p:cNvPr id="3" name="Picture Placeholder 2"/>
          <p:cNvSpPr>
            <a:spLocks noGrp="1"/>
          </p:cNvSpPr>
          <p:nvPr>
            <p:ph type="pic" idx="1"/>
          </p:nvPr>
        </p:nvSpPr>
        <p:spPr>
          <a:xfrm rot="150174">
            <a:off x="4827538" y="836203"/>
            <a:ext cx="3657600" cy="4937760"/>
          </a:xfrm>
          <a:solidFill>
            <a:srgbClr val="FFFFFF">
              <a:shade val="85000"/>
            </a:srgbClr>
          </a:solidFill>
          <a:ln w="31750" cap="sq">
            <a:solidFill>
              <a:srgbClr val="FDFDFD"/>
            </a:solidFill>
            <a:miter lim="800000"/>
          </a:ln>
          <a:effectLst>
            <a:outerShdw blurRad="88900" dist="44450" dir="756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Picture above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571500" y="2924825"/>
            <a:ext cx="8001000" cy="1709928"/>
          </a:xfrm>
        </p:spPr>
        <p:txBody>
          <a:bodyPr vert="horz" lIns="91440" tIns="45720" rIns="91440" bIns="45720" rtlCol="0" anchor="b">
            <a:noAutofit/>
          </a:bodyPr>
          <a:lstStyle>
            <a:lvl1pPr algn="ctr" defTabSz="914400" rtl="0" eaLnBrk="1" latinLnBrk="0" hangingPunct="1">
              <a:spcBef>
                <a:spcPct val="0"/>
              </a:spcBef>
              <a:buNone/>
              <a:defRPr sz="4000" b="0" kern="1200">
                <a:solidFill>
                  <a:schemeClr val="tx1"/>
                </a:solidFill>
                <a:latin typeface="+mj-lt"/>
                <a:ea typeface="+mj-ea"/>
                <a:cs typeface="+mj-cs"/>
              </a:defRPr>
            </a:lvl1pPr>
          </a:lstStyle>
          <a:p>
            <a:r>
              <a:rPr lang="en-US" smtClean="0"/>
              <a:t>Click to edit Master title style</a:t>
            </a:r>
            <a:endParaRPr/>
          </a:p>
        </p:txBody>
      </p:sp>
      <p:sp>
        <p:nvSpPr>
          <p:cNvPr id="4" name="Text Placeholder 3"/>
          <p:cNvSpPr>
            <a:spLocks noGrp="1"/>
          </p:cNvSpPr>
          <p:nvPr>
            <p:ph type="body" sz="half" idx="2"/>
          </p:nvPr>
        </p:nvSpPr>
        <p:spPr>
          <a:xfrm>
            <a:off x="571500" y="4800600"/>
            <a:ext cx="8001000" cy="1219200"/>
          </a:xfrm>
        </p:spPr>
        <p:txBody>
          <a:bodyPr vert="horz" lIns="91440" tIns="45720" rIns="91440" bIns="45720" rtlCol="0">
            <a:normAutofit/>
          </a:bodyPr>
          <a:lstStyle>
            <a:lvl1pPr marL="0" indent="0" algn="ctr">
              <a:spcAft>
                <a:spcPts val="300"/>
              </a:spcAft>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A4A6734C-E115-4BC5-9FB0-F9BF6FABFDA0}" type="datetimeFigureOut">
              <a:rPr lang="en-US" smtClean="0"/>
              <a:t>4/15/14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39C4FB-7D33-419B-8833-D1372BFD11C8}" type="slidenum">
              <a:rPr lang="en-US" smtClean="0"/>
              <a:t>‹#›</a:t>
            </a:fld>
            <a:endParaRPr lang="en-US"/>
          </a:p>
        </p:txBody>
      </p:sp>
      <p:pic>
        <p:nvPicPr>
          <p:cNvPr id="8" name="Picture 7" descr="shortRule.png"/>
          <p:cNvPicPr>
            <a:picLocks noChangeAspect="1"/>
          </p:cNvPicPr>
          <p:nvPr/>
        </p:nvPicPr>
        <p:blipFill>
          <a:blip r:embed="rId3"/>
          <a:stretch>
            <a:fillRect/>
          </a:stretch>
        </p:blipFill>
        <p:spPr>
          <a:xfrm>
            <a:off x="3324225" y="4666129"/>
            <a:ext cx="2495550" cy="95250"/>
          </a:xfrm>
          <a:prstGeom prst="rect">
            <a:avLst/>
          </a:prstGeom>
          <a:effectLst>
            <a:outerShdw blurRad="25400" sx="101000" sy="101000" algn="ctr" rotWithShape="0">
              <a:prstClr val="black">
                <a:alpha val="40000"/>
              </a:prstClr>
            </a:outerShdw>
          </a:effectLst>
        </p:spPr>
      </p:pic>
      <p:sp>
        <p:nvSpPr>
          <p:cNvPr id="3" name="Picture Placeholder 2"/>
          <p:cNvSpPr>
            <a:spLocks noGrp="1"/>
          </p:cNvSpPr>
          <p:nvPr>
            <p:ph type="pic" idx="1"/>
          </p:nvPr>
        </p:nvSpPr>
        <p:spPr>
          <a:xfrm rot="21355093">
            <a:off x="2359666" y="458370"/>
            <a:ext cx="4424669" cy="3079124"/>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picTx" preserve="1">
  <p:cSld name="2 Pictures above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pic>
        <p:nvPicPr>
          <p:cNvPr id="11" name="Picture 10" descr="parAvion.png"/>
          <p:cNvPicPr>
            <a:picLocks noChangeAspect="1"/>
          </p:cNvPicPr>
          <p:nvPr/>
        </p:nvPicPr>
        <p:blipFill>
          <a:blip r:embed="rId3"/>
          <a:stretch>
            <a:fillRect/>
          </a:stretch>
        </p:blipFill>
        <p:spPr>
          <a:xfrm rot="308222">
            <a:off x="6835967" y="278688"/>
            <a:ext cx="1695954" cy="484558"/>
          </a:xfrm>
          <a:prstGeom prst="rect">
            <a:avLst/>
          </a:prstGeom>
        </p:spPr>
      </p:pic>
      <p:sp>
        <p:nvSpPr>
          <p:cNvPr id="2" name="Title 1"/>
          <p:cNvSpPr>
            <a:spLocks noGrp="1"/>
          </p:cNvSpPr>
          <p:nvPr>
            <p:ph type="title"/>
          </p:nvPr>
        </p:nvSpPr>
        <p:spPr>
          <a:xfrm>
            <a:off x="571500" y="2924825"/>
            <a:ext cx="8001000" cy="1709928"/>
          </a:xfrm>
        </p:spPr>
        <p:txBody>
          <a:bodyPr vert="horz" lIns="91440" tIns="45720" rIns="91440" bIns="45720" rtlCol="0" anchor="b">
            <a:noAutofit/>
          </a:bodyPr>
          <a:lstStyle>
            <a:lvl1pPr algn="ctr" defTabSz="914400" rtl="0" eaLnBrk="1" latinLnBrk="0" hangingPunct="1">
              <a:spcBef>
                <a:spcPct val="0"/>
              </a:spcBef>
              <a:buNone/>
              <a:defRPr sz="4000" b="0" kern="1200">
                <a:solidFill>
                  <a:schemeClr val="tx1"/>
                </a:solidFill>
                <a:latin typeface="+mj-lt"/>
                <a:ea typeface="+mj-ea"/>
                <a:cs typeface="+mj-cs"/>
              </a:defRPr>
            </a:lvl1pPr>
          </a:lstStyle>
          <a:p>
            <a:r>
              <a:rPr lang="en-US" smtClean="0"/>
              <a:t>Click to edit Master title style</a:t>
            </a:r>
            <a:endParaRPr/>
          </a:p>
        </p:txBody>
      </p:sp>
      <p:sp>
        <p:nvSpPr>
          <p:cNvPr id="4" name="Text Placeholder 3"/>
          <p:cNvSpPr>
            <a:spLocks noGrp="1"/>
          </p:cNvSpPr>
          <p:nvPr>
            <p:ph type="body" sz="half" idx="2"/>
          </p:nvPr>
        </p:nvSpPr>
        <p:spPr>
          <a:xfrm>
            <a:off x="571500" y="4800600"/>
            <a:ext cx="8001000" cy="1219200"/>
          </a:xfrm>
        </p:spPr>
        <p:txBody>
          <a:bodyPr vert="horz" lIns="91440" tIns="45720" rIns="91440" bIns="45720" rtlCol="0">
            <a:normAutofit/>
          </a:bodyPr>
          <a:lstStyle>
            <a:lvl1pPr marL="0" indent="0" algn="ctr">
              <a:spcAft>
                <a:spcPts val="300"/>
              </a:spcAft>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A4A6734C-E115-4BC5-9FB0-F9BF6FABFDA0}" type="datetimeFigureOut">
              <a:rPr lang="en-US" smtClean="0"/>
              <a:t>4/15/14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39C4FB-7D33-419B-8833-D1372BFD11C8}" type="slidenum">
              <a:rPr lang="en-US" smtClean="0"/>
              <a:t>‹#›</a:t>
            </a:fld>
            <a:endParaRPr lang="en-US"/>
          </a:p>
        </p:txBody>
      </p:sp>
      <p:pic>
        <p:nvPicPr>
          <p:cNvPr id="8" name="Picture 7" descr="shortRule.png"/>
          <p:cNvPicPr>
            <a:picLocks noChangeAspect="1"/>
          </p:cNvPicPr>
          <p:nvPr/>
        </p:nvPicPr>
        <p:blipFill>
          <a:blip r:embed="rId4"/>
          <a:stretch>
            <a:fillRect/>
          </a:stretch>
        </p:blipFill>
        <p:spPr>
          <a:xfrm>
            <a:off x="3324225" y="4666129"/>
            <a:ext cx="2495550" cy="95250"/>
          </a:xfrm>
          <a:prstGeom prst="rect">
            <a:avLst/>
          </a:prstGeom>
          <a:effectLst>
            <a:outerShdw blurRad="25400" sx="101000" sy="101000" algn="ctr" rotWithShape="0">
              <a:prstClr val="black">
                <a:alpha val="40000"/>
              </a:prstClr>
            </a:outerShdw>
          </a:effectLst>
        </p:spPr>
      </p:pic>
      <p:pic>
        <p:nvPicPr>
          <p:cNvPr id="13" name="Picture 12" descr="parAvion.png"/>
          <p:cNvPicPr>
            <a:picLocks noChangeAspect="1"/>
          </p:cNvPicPr>
          <p:nvPr/>
        </p:nvPicPr>
        <p:blipFill>
          <a:blip r:embed="rId3"/>
          <a:stretch>
            <a:fillRect/>
          </a:stretch>
        </p:blipFill>
        <p:spPr>
          <a:xfrm rot="20785255">
            <a:off x="2866028" y="3182426"/>
            <a:ext cx="1695954" cy="484558"/>
          </a:xfrm>
          <a:prstGeom prst="rect">
            <a:avLst/>
          </a:prstGeom>
        </p:spPr>
      </p:pic>
      <p:sp>
        <p:nvSpPr>
          <p:cNvPr id="10" name="Picture Placeholder 2"/>
          <p:cNvSpPr>
            <a:spLocks noGrp="1"/>
          </p:cNvSpPr>
          <p:nvPr>
            <p:ph type="pic" idx="13"/>
          </p:nvPr>
        </p:nvSpPr>
        <p:spPr>
          <a:xfrm rot="150321">
            <a:off x="4329929" y="546774"/>
            <a:ext cx="4163077" cy="2961146"/>
          </a:xfrm>
          <a:solidFill>
            <a:srgbClr val="FFFFFF">
              <a:shade val="85000"/>
            </a:srgbClr>
          </a:solidFill>
          <a:ln w="31750" cap="sq">
            <a:solidFill>
              <a:srgbClr val="FDFDFD"/>
            </a:solidFill>
            <a:miter lim="800000"/>
          </a:ln>
          <a:effectLst>
            <a:outerShdw blurRad="88900" dist="317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3" name="Picture Placeholder 2"/>
          <p:cNvSpPr>
            <a:spLocks noGrp="1"/>
          </p:cNvSpPr>
          <p:nvPr>
            <p:ph type="pic" idx="1"/>
          </p:nvPr>
        </p:nvSpPr>
        <p:spPr>
          <a:xfrm rot="21380673">
            <a:off x="699762" y="451178"/>
            <a:ext cx="4163077" cy="2961146"/>
          </a:xfrm>
          <a:solidFill>
            <a:srgbClr val="FFFFFF">
              <a:shade val="85000"/>
            </a:srgbClr>
          </a:solidFill>
          <a:ln w="31750" cap="sq">
            <a:solidFill>
              <a:srgbClr val="FDFDFD"/>
            </a:solidFill>
            <a:miter lim="800000"/>
          </a:ln>
          <a:effectLst>
            <a:outerShdw blurRad="88900" dist="44450" dir="900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3 Pictures with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sp>
        <p:nvSpPr>
          <p:cNvPr id="4" name="Text Placeholder 3"/>
          <p:cNvSpPr>
            <a:spLocks noGrp="1"/>
          </p:cNvSpPr>
          <p:nvPr>
            <p:ph type="body" sz="half" idx="2"/>
          </p:nvPr>
        </p:nvSpPr>
        <p:spPr>
          <a:xfrm>
            <a:off x="4983480" y="4800600"/>
            <a:ext cx="3246120" cy="1188720"/>
          </a:xfrm>
        </p:spPr>
        <p:txBody>
          <a:bodyPr vert="horz" lIns="91440" tIns="45720" rIns="91440" bIns="45720" rtlCol="0" anchor="t" anchorCtr="0">
            <a:normAutofit/>
          </a:bodyPr>
          <a:lstStyle>
            <a:lvl1pPr marL="0" indent="0" algn="ctr">
              <a:spcAft>
                <a:spcPts val="300"/>
              </a:spcAft>
              <a:buNone/>
              <a:defRPr sz="2000">
                <a:solidFill>
                  <a:schemeClr val="tx1"/>
                </a:solidFill>
                <a:latin typeface="Mistral" pitchFamily="66" charset="0"/>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A4A6734C-E115-4BC5-9FB0-F9BF6FABFDA0}" type="datetimeFigureOut">
              <a:rPr lang="en-US" smtClean="0"/>
              <a:t>4/15/14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39C4FB-7D33-419B-8833-D1372BFD11C8}" type="slidenum">
              <a:rPr lang="en-US" smtClean="0"/>
              <a:t>‹#›</a:t>
            </a:fld>
            <a:endParaRPr lang="en-US"/>
          </a:p>
        </p:txBody>
      </p:sp>
      <p:sp>
        <p:nvSpPr>
          <p:cNvPr id="10" name="Picture Placeholder 2"/>
          <p:cNvSpPr>
            <a:spLocks noGrp="1"/>
          </p:cNvSpPr>
          <p:nvPr>
            <p:ph type="pic" idx="13"/>
          </p:nvPr>
        </p:nvSpPr>
        <p:spPr>
          <a:xfrm rot="253865">
            <a:off x="4415567" y="369110"/>
            <a:ext cx="3794703" cy="2729767"/>
          </a:xfrm>
          <a:solidFill>
            <a:srgbClr val="FFFFFF">
              <a:shade val="85000"/>
            </a:srgbClr>
          </a:solidFill>
          <a:ln w="31750" cap="sq">
            <a:solidFill>
              <a:srgbClr val="FDFDFD"/>
            </a:solidFill>
            <a:miter lim="800000"/>
          </a:ln>
          <a:effectLst>
            <a:outerShdw blurRad="88900" dist="44450" dir="60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3" name="Picture Placeholder 2"/>
          <p:cNvSpPr>
            <a:spLocks noGrp="1"/>
          </p:cNvSpPr>
          <p:nvPr>
            <p:ph type="pic" idx="1"/>
          </p:nvPr>
        </p:nvSpPr>
        <p:spPr>
          <a:xfrm rot="20973137">
            <a:off x="530124" y="631160"/>
            <a:ext cx="3837559" cy="2604282"/>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4" name="Picture Placeholder 2"/>
          <p:cNvSpPr>
            <a:spLocks noGrp="1"/>
          </p:cNvSpPr>
          <p:nvPr>
            <p:ph type="pic" idx="14"/>
          </p:nvPr>
        </p:nvSpPr>
        <p:spPr>
          <a:xfrm rot="470783">
            <a:off x="708565" y="3070624"/>
            <a:ext cx="3918749" cy="2827517"/>
          </a:xfrm>
          <a:solidFill>
            <a:srgbClr val="FFFFFF">
              <a:shade val="85000"/>
            </a:srgbClr>
          </a:solidFill>
          <a:ln w="31750" cap="sq">
            <a:solidFill>
              <a:srgbClr val="FDFDFD"/>
            </a:solidFill>
            <a:miter lim="800000"/>
          </a:ln>
          <a:effectLst>
            <a:outerShdw blurRad="88900" dist="44450" dir="114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1" name="Title 1"/>
          <p:cNvSpPr>
            <a:spLocks noGrp="1"/>
          </p:cNvSpPr>
          <p:nvPr>
            <p:ph type="title"/>
          </p:nvPr>
        </p:nvSpPr>
        <p:spPr>
          <a:xfrm rot="21240000">
            <a:off x="4717562" y="3396154"/>
            <a:ext cx="3474720" cy="1097280"/>
          </a:xfrm>
        </p:spPr>
        <p:txBody>
          <a:bodyPr vert="horz" lIns="91440" tIns="45720" rIns="91440" bIns="45720" rtlCol="0">
            <a:normAutofit/>
          </a:bodyPr>
          <a:lstStyle>
            <a:lvl1pPr algn="ctr" defTabSz="914400" rtl="0" eaLnBrk="1" latinLnBrk="0" hangingPunct="1">
              <a:spcBef>
                <a:spcPct val="0"/>
              </a:spcBef>
              <a:spcAft>
                <a:spcPts val="300"/>
              </a:spcAft>
              <a:buNone/>
              <a:defRPr sz="2800" kern="1200">
                <a:solidFill>
                  <a:schemeClr val="tx1"/>
                </a:solidFill>
                <a:latin typeface="Mistral" pitchFamily="66" charset="0"/>
                <a:ea typeface="+mn-ea"/>
                <a:cs typeface="+mn-cs"/>
              </a:defRPr>
            </a:lvl1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title style</a:t>
            </a:r>
            <a:endParaRPr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4 Pictures with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sp>
        <p:nvSpPr>
          <p:cNvPr id="4" name="Text Placeholder 3"/>
          <p:cNvSpPr>
            <a:spLocks noGrp="1"/>
          </p:cNvSpPr>
          <p:nvPr>
            <p:ph type="body" sz="half" idx="2"/>
          </p:nvPr>
        </p:nvSpPr>
        <p:spPr>
          <a:xfrm>
            <a:off x="762000" y="4876800"/>
            <a:ext cx="3048000" cy="1188720"/>
          </a:xfrm>
        </p:spPr>
        <p:txBody>
          <a:bodyPr vert="horz" lIns="91440" tIns="45720" rIns="91440" bIns="45720" rtlCol="0">
            <a:normAutofit/>
          </a:bodyPr>
          <a:lstStyle>
            <a:lvl1pPr marL="0" indent="0" algn="ctr">
              <a:spcAft>
                <a:spcPts val="300"/>
              </a:spcAft>
              <a:buNone/>
              <a:defRPr sz="2000" kern="1200">
                <a:solidFill>
                  <a:schemeClr val="tx1"/>
                </a:solidFill>
                <a:latin typeface="Mistral" pitchFamily="66" charset="0"/>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A4A6734C-E115-4BC5-9FB0-F9BF6FABFDA0}" type="datetimeFigureOut">
              <a:rPr lang="en-US" smtClean="0"/>
              <a:t>4/15/14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39C4FB-7D33-419B-8833-D1372BFD11C8}" type="slidenum">
              <a:rPr lang="en-US" smtClean="0"/>
              <a:t>‹#›</a:t>
            </a:fld>
            <a:endParaRPr lang="en-US"/>
          </a:p>
        </p:txBody>
      </p:sp>
      <p:pic>
        <p:nvPicPr>
          <p:cNvPr id="15" name="Picture 14" descr="parAvion.png"/>
          <p:cNvPicPr>
            <a:picLocks noChangeAspect="1"/>
          </p:cNvPicPr>
          <p:nvPr/>
        </p:nvPicPr>
        <p:blipFill>
          <a:blip r:embed="rId3"/>
          <a:stretch>
            <a:fillRect/>
          </a:stretch>
        </p:blipFill>
        <p:spPr>
          <a:xfrm rot="308222">
            <a:off x="7428515" y="2619243"/>
            <a:ext cx="1580737" cy="451639"/>
          </a:xfrm>
          <a:prstGeom prst="rect">
            <a:avLst/>
          </a:prstGeom>
        </p:spPr>
      </p:pic>
      <p:pic>
        <p:nvPicPr>
          <p:cNvPr id="11" name="Picture 10" descr="pictureStamp-Frame.png"/>
          <p:cNvPicPr>
            <a:picLocks noChangeAspect="1"/>
          </p:cNvPicPr>
          <p:nvPr/>
        </p:nvPicPr>
        <p:blipFill>
          <a:blip r:embed="rId4"/>
          <a:stretch>
            <a:fillRect/>
          </a:stretch>
        </p:blipFill>
        <p:spPr>
          <a:xfrm rot="322260">
            <a:off x="6339646" y="604321"/>
            <a:ext cx="1610332" cy="2025115"/>
          </a:xfrm>
          <a:prstGeom prst="rect">
            <a:avLst/>
          </a:prstGeom>
        </p:spPr>
      </p:pic>
      <p:pic>
        <p:nvPicPr>
          <p:cNvPr id="13" name="Picture 12" descr="pictureStamp-Frame.png"/>
          <p:cNvPicPr>
            <a:picLocks noChangeAspect="1"/>
          </p:cNvPicPr>
          <p:nvPr/>
        </p:nvPicPr>
        <p:blipFill>
          <a:blip r:embed="rId4"/>
          <a:stretch>
            <a:fillRect/>
          </a:stretch>
        </p:blipFill>
        <p:spPr>
          <a:xfrm rot="322260">
            <a:off x="4891846" y="985321"/>
            <a:ext cx="1610332" cy="2025115"/>
          </a:xfrm>
          <a:prstGeom prst="rect">
            <a:avLst/>
          </a:prstGeom>
        </p:spPr>
      </p:pic>
      <p:sp>
        <p:nvSpPr>
          <p:cNvPr id="16" name="Picture Placeholder 2"/>
          <p:cNvSpPr>
            <a:spLocks noGrp="1"/>
          </p:cNvSpPr>
          <p:nvPr>
            <p:ph type="pic" idx="14"/>
          </p:nvPr>
        </p:nvSpPr>
        <p:spPr>
          <a:xfrm rot="247118">
            <a:off x="5075220" y="1165774"/>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7" name="Picture Placeholder 2"/>
          <p:cNvSpPr>
            <a:spLocks noGrp="1"/>
          </p:cNvSpPr>
          <p:nvPr>
            <p:ph type="pic" idx="15"/>
          </p:nvPr>
        </p:nvSpPr>
        <p:spPr>
          <a:xfrm rot="271248">
            <a:off x="6523020" y="784774"/>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0" name="Picture Placeholder 2"/>
          <p:cNvSpPr>
            <a:spLocks noGrp="1"/>
          </p:cNvSpPr>
          <p:nvPr>
            <p:ph type="pic" idx="13"/>
          </p:nvPr>
        </p:nvSpPr>
        <p:spPr>
          <a:xfrm rot="253865">
            <a:off x="4519045" y="2873698"/>
            <a:ext cx="3931920" cy="2834640"/>
          </a:xfrm>
          <a:solidFill>
            <a:srgbClr val="FFFFFF">
              <a:shade val="85000"/>
            </a:srgbClr>
          </a:solidFill>
          <a:ln w="31750" cap="sq">
            <a:solidFill>
              <a:srgbClr val="FDFDFD"/>
            </a:solidFill>
            <a:miter lim="800000"/>
          </a:ln>
          <a:effectLst>
            <a:outerShdw blurRad="88900" dist="44450" dir="6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3" name="Picture Placeholder 2"/>
          <p:cNvSpPr>
            <a:spLocks noGrp="1"/>
          </p:cNvSpPr>
          <p:nvPr>
            <p:ph type="pic" idx="1"/>
          </p:nvPr>
        </p:nvSpPr>
        <p:spPr>
          <a:xfrm rot="21193488">
            <a:off x="610678" y="450635"/>
            <a:ext cx="3931920" cy="2834640"/>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4" name="Title 1"/>
          <p:cNvSpPr>
            <a:spLocks noGrp="1"/>
          </p:cNvSpPr>
          <p:nvPr>
            <p:ph type="title"/>
          </p:nvPr>
        </p:nvSpPr>
        <p:spPr>
          <a:xfrm rot="21240000">
            <a:off x="455724" y="3551615"/>
            <a:ext cx="3474720" cy="1097280"/>
          </a:xfrm>
        </p:spPr>
        <p:txBody>
          <a:bodyPr vert="horz" lIns="91440" tIns="45720" rIns="91440" bIns="45720" rtlCol="0">
            <a:normAutofit/>
          </a:bodyPr>
          <a:lstStyle>
            <a:lvl1pPr algn="ctr" defTabSz="914400" rtl="0" eaLnBrk="1" latinLnBrk="0" hangingPunct="1">
              <a:spcBef>
                <a:spcPct val="0"/>
              </a:spcBef>
              <a:spcAft>
                <a:spcPts val="300"/>
              </a:spcAft>
              <a:buNone/>
              <a:defRPr sz="2800" kern="1200">
                <a:solidFill>
                  <a:schemeClr val="tx1"/>
                </a:solidFill>
                <a:latin typeface="Mistral" pitchFamily="66" charset="0"/>
                <a:ea typeface="+mn-ea"/>
                <a:cs typeface="+mn-cs"/>
              </a:defRPr>
            </a:lvl1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title style</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marL="2286000" indent="-457200">
              <a:defRPr/>
            </a:lvl6pPr>
            <a:lvl7pPr marL="2286000" indent="-457200">
              <a:defRPr/>
            </a:lvl7pPr>
            <a:lvl8pPr marL="2286000" indent="-457200">
              <a:defRPr/>
            </a:lvl8pPr>
            <a:lvl9pPr marL="2286000" indent="-457200">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A4A6734C-E115-4BC5-9FB0-F9BF6FABFDA0}" type="datetimeFigureOut">
              <a:rPr lang="en-US" smtClean="0"/>
              <a:t>4/15/14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39C4FB-7D33-419B-8833-D1372BFD11C8}" type="slidenum">
              <a:rPr lang="en-US" smtClean="0"/>
              <a:t>‹#›</a:t>
            </a:fld>
            <a:endParaRPr lang="en-US"/>
          </a:p>
        </p:txBody>
      </p:sp>
      <p:pic>
        <p:nvPicPr>
          <p:cNvPr id="7" name="Picture 6"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96634" y="577849"/>
            <a:ext cx="1882589" cy="5461001"/>
          </a:xfrm>
        </p:spPr>
        <p:txBody>
          <a:bodyPr vert="eaVert"/>
          <a:lstStyle>
            <a:lvl1pPr>
              <a:defRPr sz="4400"/>
            </a:lvl1pPr>
          </a:lstStyle>
          <a:p>
            <a:r>
              <a:rPr lang="en-US" smtClean="0"/>
              <a:t>Click to edit Master title style</a:t>
            </a:r>
            <a:endParaRPr/>
          </a:p>
        </p:txBody>
      </p:sp>
      <p:sp>
        <p:nvSpPr>
          <p:cNvPr id="3" name="Vertical Text Placeholder 2"/>
          <p:cNvSpPr>
            <a:spLocks noGrp="1"/>
          </p:cNvSpPr>
          <p:nvPr>
            <p:ph type="body" orient="vert" idx="1"/>
          </p:nvPr>
        </p:nvSpPr>
        <p:spPr>
          <a:xfrm>
            <a:off x="578224" y="577849"/>
            <a:ext cx="5768788" cy="5461001"/>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A4A6734C-E115-4BC5-9FB0-F9BF6FABFDA0}" type="datetimeFigureOut">
              <a:rPr lang="en-US" smtClean="0"/>
              <a:t>4/15/14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39C4FB-7D33-419B-8833-D1372BFD11C8}" type="slidenum">
              <a:rPr lang="en-US" smtClean="0"/>
              <a:t>‹#›</a:t>
            </a:fld>
            <a:endParaRPr lang="en-US"/>
          </a:p>
        </p:txBody>
      </p:sp>
      <p:pic>
        <p:nvPicPr>
          <p:cNvPr id="7" name="Picture 6" descr="verticalRule.png"/>
          <p:cNvPicPr>
            <a:picLocks noChangeAspect="1"/>
          </p:cNvPicPr>
          <p:nvPr/>
        </p:nvPicPr>
        <p:blipFill>
          <a:blip r:embed="rId2"/>
          <a:stretch>
            <a:fillRect/>
          </a:stretch>
        </p:blipFill>
        <p:spPr>
          <a:xfrm>
            <a:off x="6512859" y="1562100"/>
            <a:ext cx="152400" cy="37338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A4A6734C-E115-4BC5-9FB0-F9BF6FABFDA0}" type="datetimeFigureOut">
              <a:rPr lang="en-US" smtClean="0"/>
              <a:t>4/15/14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39C4FB-7D33-419B-8833-D1372BFD11C8}" type="slidenum">
              <a:rPr lang="en-US" smtClean="0"/>
              <a:t>‹#›</a:t>
            </a:fld>
            <a:endParaRPr lang="en-US"/>
          </a:p>
        </p:txBody>
      </p:sp>
      <p:pic>
        <p:nvPicPr>
          <p:cNvPr id="8" name="Picture 7"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3 Pictures">
    <p:spTree>
      <p:nvGrpSpPr>
        <p:cNvPr id="1" name=""/>
        <p:cNvGrpSpPr/>
        <p:nvPr/>
      </p:nvGrpSpPr>
      <p:grpSpPr>
        <a:xfrm>
          <a:off x="0" y="0"/>
          <a:ext cx="0" cy="0"/>
          <a:chOff x="0" y="0"/>
          <a:chExt cx="0" cy="0"/>
        </a:xfrm>
      </p:grpSpPr>
      <p:pic>
        <p:nvPicPr>
          <p:cNvPr id="8" name="Picture 7" descr="TitlePage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571500" y="2057401"/>
            <a:ext cx="8001000" cy="2424766"/>
          </a:xfrm>
        </p:spPr>
        <p:txBody>
          <a:bodyPr anchor="b" anchorCtr="0">
            <a:noAutofit/>
          </a:bodyPr>
          <a:lstStyle>
            <a:lvl1pPr>
              <a:defRPr sz="5600">
                <a:solidFill>
                  <a:schemeClr val="tx1"/>
                </a:solidFill>
              </a:defRPr>
            </a:lvl1pPr>
          </a:lstStyle>
          <a:p>
            <a:r>
              <a:rPr lang="en-US" smtClean="0"/>
              <a:t>Click to edit Master title style</a:t>
            </a:r>
            <a:endParaRPr/>
          </a:p>
        </p:txBody>
      </p:sp>
      <p:sp>
        <p:nvSpPr>
          <p:cNvPr id="3" name="Subtitle 2"/>
          <p:cNvSpPr>
            <a:spLocks noGrp="1"/>
          </p:cNvSpPr>
          <p:nvPr>
            <p:ph type="subTitle" idx="1"/>
          </p:nvPr>
        </p:nvSpPr>
        <p:spPr>
          <a:xfrm>
            <a:off x="571500" y="4800600"/>
            <a:ext cx="8001000" cy="1219200"/>
          </a:xfrm>
        </p:spPr>
        <p:txBody>
          <a:bodyPr/>
          <a:lstStyle>
            <a:lvl1pPr marL="0" indent="0" algn="ctr">
              <a:spcAft>
                <a:spcPts val="0"/>
              </a:spcAft>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A4A6734C-E115-4BC5-9FB0-F9BF6FABFDA0}" type="datetimeFigureOut">
              <a:rPr lang="en-US" smtClean="0"/>
              <a:t>4/15/14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39C4FB-7D33-419B-8833-D1372BFD11C8}" type="slidenum">
              <a:rPr lang="en-US" smtClean="0"/>
              <a:t>‹#›</a:t>
            </a:fld>
            <a:endParaRPr lang="en-US"/>
          </a:p>
        </p:txBody>
      </p:sp>
      <p:pic>
        <p:nvPicPr>
          <p:cNvPr id="9" name="Picture 8" descr="standardRule.png"/>
          <p:cNvPicPr>
            <a:picLocks noChangeAspect="1"/>
          </p:cNvPicPr>
          <p:nvPr/>
        </p:nvPicPr>
        <p:blipFill>
          <a:blip r:embed="rId3"/>
          <a:stretch>
            <a:fillRect/>
          </a:stretch>
        </p:blipFill>
        <p:spPr>
          <a:xfrm>
            <a:off x="2705100" y="4572000"/>
            <a:ext cx="3733800" cy="152400"/>
          </a:xfrm>
          <a:prstGeom prst="rect">
            <a:avLst/>
          </a:prstGeom>
          <a:effectLst>
            <a:outerShdw blurRad="25400" sx="101000" sy="101000" algn="ctr" rotWithShape="0">
              <a:prstClr val="black">
                <a:alpha val="40000"/>
              </a:prstClr>
            </a:outerShdw>
          </a:effectLst>
        </p:spPr>
      </p:pic>
      <p:pic>
        <p:nvPicPr>
          <p:cNvPr id="10" name="Picture 9" descr="pictureStamp-Frame.png"/>
          <p:cNvPicPr>
            <a:picLocks noChangeAspect="1"/>
          </p:cNvPicPr>
          <p:nvPr/>
        </p:nvPicPr>
        <p:blipFill>
          <a:blip r:embed="rId4"/>
          <a:stretch>
            <a:fillRect/>
          </a:stretch>
        </p:blipFill>
        <p:spPr>
          <a:xfrm rot="21366660">
            <a:off x="5138374" y="599839"/>
            <a:ext cx="1610332" cy="2025115"/>
          </a:xfrm>
          <a:prstGeom prst="rect">
            <a:avLst/>
          </a:prstGeom>
        </p:spPr>
      </p:pic>
      <p:pic>
        <p:nvPicPr>
          <p:cNvPr id="11" name="Picture 10" descr="pictureStamp-Frame.png"/>
          <p:cNvPicPr>
            <a:picLocks noChangeAspect="1"/>
          </p:cNvPicPr>
          <p:nvPr/>
        </p:nvPicPr>
        <p:blipFill>
          <a:blip r:embed="rId4"/>
          <a:stretch>
            <a:fillRect/>
          </a:stretch>
        </p:blipFill>
        <p:spPr>
          <a:xfrm rot="21329776">
            <a:off x="2072772" y="555386"/>
            <a:ext cx="1610332" cy="2025115"/>
          </a:xfrm>
          <a:prstGeom prst="rect">
            <a:avLst/>
          </a:prstGeom>
        </p:spPr>
      </p:pic>
      <p:sp>
        <p:nvSpPr>
          <p:cNvPr id="12" name="Picture Placeholder 2"/>
          <p:cNvSpPr>
            <a:spLocks noGrp="1"/>
          </p:cNvSpPr>
          <p:nvPr>
            <p:ph type="pic" idx="14"/>
          </p:nvPr>
        </p:nvSpPr>
        <p:spPr>
          <a:xfrm rot="21254634">
            <a:off x="2256146" y="735839"/>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3" name="Picture Placeholder 2"/>
          <p:cNvSpPr>
            <a:spLocks noGrp="1"/>
          </p:cNvSpPr>
          <p:nvPr>
            <p:ph type="pic" idx="15"/>
          </p:nvPr>
        </p:nvSpPr>
        <p:spPr>
          <a:xfrm rot="21315648">
            <a:off x="5321748" y="780292"/>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pic>
        <p:nvPicPr>
          <p:cNvPr id="14" name="Picture 13" descr="pictureStamp-Frame.png"/>
          <p:cNvPicPr>
            <a:picLocks noChangeAspect="1"/>
          </p:cNvPicPr>
          <p:nvPr/>
        </p:nvPicPr>
        <p:blipFill>
          <a:blip r:embed="rId4"/>
          <a:stretch>
            <a:fillRect/>
          </a:stretch>
        </p:blipFill>
        <p:spPr>
          <a:xfrm rot="151790">
            <a:off x="3591963" y="936015"/>
            <a:ext cx="1610332" cy="2025115"/>
          </a:xfrm>
          <a:prstGeom prst="rect">
            <a:avLst/>
          </a:prstGeom>
        </p:spPr>
      </p:pic>
      <p:sp>
        <p:nvSpPr>
          <p:cNvPr id="17" name="Picture Placeholder 2"/>
          <p:cNvSpPr>
            <a:spLocks noGrp="1"/>
          </p:cNvSpPr>
          <p:nvPr>
            <p:ph type="pic" idx="17"/>
          </p:nvPr>
        </p:nvSpPr>
        <p:spPr>
          <a:xfrm rot="100778">
            <a:off x="3775337" y="1116468"/>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71500" y="1282700"/>
            <a:ext cx="8001000" cy="1917700"/>
          </a:xfrm>
        </p:spPr>
        <p:txBody>
          <a:bodyPr anchor="b" anchorCtr="0">
            <a:noAutofit/>
          </a:bodyPr>
          <a:lstStyle>
            <a:lvl1pPr algn="ctr">
              <a:defRPr sz="5600" b="0" cap="none" baseline="0">
                <a:solidFill>
                  <a:schemeClr val="tx1"/>
                </a:solidFill>
              </a:defRPr>
            </a:lvl1pPr>
          </a:lstStyle>
          <a:p>
            <a:r>
              <a:rPr lang="en-US" smtClean="0"/>
              <a:t>Click to edit Master title style</a:t>
            </a:r>
            <a:endParaRPr/>
          </a:p>
        </p:txBody>
      </p:sp>
      <p:sp>
        <p:nvSpPr>
          <p:cNvPr id="3" name="Text Placeholder 2"/>
          <p:cNvSpPr>
            <a:spLocks noGrp="1"/>
          </p:cNvSpPr>
          <p:nvPr>
            <p:ph type="body" idx="1"/>
          </p:nvPr>
        </p:nvSpPr>
        <p:spPr>
          <a:xfrm>
            <a:off x="571500" y="3644153"/>
            <a:ext cx="8001000" cy="833718"/>
          </a:xfrm>
        </p:spPr>
        <p:txBody>
          <a:bodyPr anchor="t" anchorCtr="0"/>
          <a:lstStyle>
            <a:lvl1pPr marL="0" indent="0" algn="ctr">
              <a:spcAft>
                <a:spcPts val="0"/>
              </a:spcAft>
              <a:buNone/>
              <a:defRPr sz="20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4A6734C-E115-4BC5-9FB0-F9BF6FABFDA0}" type="datetimeFigureOut">
              <a:rPr lang="en-US" smtClean="0"/>
              <a:t>4/15/14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39C4FB-7D33-419B-8833-D1372BFD11C8}" type="slidenum">
              <a:rPr lang="en-US" smtClean="0"/>
              <a:t>‹#›</a:t>
            </a:fld>
            <a:endParaRPr lang="en-US"/>
          </a:p>
        </p:txBody>
      </p:sp>
      <p:pic>
        <p:nvPicPr>
          <p:cNvPr id="9" name="Picture 8" descr="standardRule.png"/>
          <p:cNvPicPr>
            <a:picLocks noChangeAspect="1"/>
          </p:cNvPicPr>
          <p:nvPr/>
        </p:nvPicPr>
        <p:blipFill>
          <a:blip r:embed="rId2"/>
          <a:stretch>
            <a:fillRect/>
          </a:stretch>
        </p:blipFill>
        <p:spPr>
          <a:xfrm>
            <a:off x="2705100" y="33528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71500" y="274638"/>
            <a:ext cx="8001000"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571500" y="1936751"/>
            <a:ext cx="3749040" cy="4102100"/>
          </a:xfrm>
        </p:spPr>
        <p:txBody>
          <a:bodyPr>
            <a:normAutofit/>
          </a:bodyPr>
          <a:lstStyle>
            <a:lvl1pPr>
              <a:spcAft>
                <a:spcPts val="1600"/>
              </a:spcAft>
              <a:defRPr sz="2000"/>
            </a:lvl1pPr>
            <a:lvl2pPr>
              <a:defRPr sz="18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823460" y="1936751"/>
            <a:ext cx="3749040" cy="4102100"/>
          </a:xfrm>
        </p:spPr>
        <p:txBody>
          <a:bodyPr>
            <a:normAutofit/>
          </a:bodyPr>
          <a:lstStyle>
            <a:lvl1pPr>
              <a:spcAft>
                <a:spcPts val="1600"/>
              </a:spcAft>
              <a:defRPr sz="2000"/>
            </a:lvl1pPr>
            <a:lvl2pPr>
              <a:defRPr sz="18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A4A6734C-E115-4BC5-9FB0-F9BF6FABFDA0}" type="datetimeFigureOut">
              <a:rPr lang="en-US" smtClean="0"/>
              <a:t>4/15/14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39C4FB-7D33-419B-8833-D1372BFD11C8}" type="slidenum">
              <a:rPr lang="en-US" smtClean="0"/>
              <a:t>‹#›</a:t>
            </a:fld>
            <a:endParaRPr lang="en-US"/>
          </a:p>
        </p:txBody>
      </p:sp>
      <p:pic>
        <p:nvPicPr>
          <p:cNvPr id="9" name="Picture 8"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71500" y="274638"/>
            <a:ext cx="8001000"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571500" y="1874838"/>
            <a:ext cx="3749040" cy="639762"/>
          </a:xfrm>
        </p:spPr>
        <p:txBody>
          <a:bodyPr anchor="ctr" anchorCtr="0">
            <a:noAutofit/>
          </a:bodyPr>
          <a:lstStyle>
            <a:lvl1pPr marL="0" indent="0" algn="ctr">
              <a:spcAft>
                <a:spcPts val="0"/>
              </a:spcAft>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71500" y="2590800"/>
            <a:ext cx="3749040" cy="3448050"/>
          </a:xfrm>
        </p:spPr>
        <p:txBody>
          <a:bodyPr>
            <a:normAutofit/>
          </a:bodyPr>
          <a:lstStyle>
            <a:lvl1pPr>
              <a:spcAft>
                <a:spcPts val="1400"/>
              </a:spcAft>
              <a:defRPr sz="1800"/>
            </a:lvl1pPr>
            <a:lvl2pPr>
              <a:defRPr sz="18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823460" y="1874838"/>
            <a:ext cx="3749040" cy="639762"/>
          </a:xfrm>
        </p:spPr>
        <p:txBody>
          <a:bodyPr anchor="ctr" anchorCtr="0">
            <a:noAutofit/>
          </a:bodyPr>
          <a:lstStyle>
            <a:lvl1pPr marL="0" indent="0" algn="ctr">
              <a:spcAft>
                <a:spcPts val="0"/>
              </a:spcAft>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23460" y="2590800"/>
            <a:ext cx="3749040" cy="3448050"/>
          </a:xfrm>
        </p:spPr>
        <p:txBody>
          <a:bodyPr>
            <a:normAutofit/>
          </a:bodyPr>
          <a:lstStyle>
            <a:lvl1pPr>
              <a:spcAft>
                <a:spcPts val="1400"/>
              </a:spcAft>
              <a:defRPr sz="1800"/>
            </a:lvl1pPr>
            <a:lvl2pPr>
              <a:defRPr sz="18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A4A6734C-E115-4BC5-9FB0-F9BF6FABFDA0}" type="datetimeFigureOut">
              <a:rPr lang="en-US" smtClean="0"/>
              <a:t>4/15/14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39C4FB-7D33-419B-8833-D1372BFD11C8}" type="slidenum">
              <a:rPr lang="en-US" smtClean="0"/>
              <a:t>‹#›</a:t>
            </a:fld>
            <a:endParaRPr lang="en-US"/>
          </a:p>
        </p:txBody>
      </p:sp>
      <p:pic>
        <p:nvPicPr>
          <p:cNvPr id="11" name="Picture 10"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A4A6734C-E115-4BC5-9FB0-F9BF6FABFDA0}" type="datetimeFigureOut">
              <a:rPr lang="en-US" smtClean="0"/>
              <a:t>4/15/14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39C4FB-7D33-419B-8833-D1372BFD11C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A6734C-E115-4BC5-9FB0-F9BF6FABFDA0}" type="datetimeFigureOut">
              <a:rPr lang="en-US" smtClean="0"/>
              <a:t>4/15/14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39C4FB-7D33-419B-8833-D1372BFD11C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6153" y="443752"/>
            <a:ext cx="3749040" cy="1707777"/>
          </a:xfrm>
        </p:spPr>
        <p:txBody>
          <a:bodyPr anchor="b">
            <a:noAutofit/>
          </a:bodyPr>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827494" y="430306"/>
            <a:ext cx="3749040" cy="5608544"/>
          </a:xfrm>
        </p:spPr>
        <p:txBody>
          <a:bodyPr>
            <a:normAutofit/>
          </a:bodyPr>
          <a:lstStyle>
            <a:lvl1pPr>
              <a:defRPr sz="2400"/>
            </a:lvl1pPr>
            <a:lvl2pPr>
              <a:defRPr sz="2200"/>
            </a:lvl2pPr>
            <a:lvl3pPr>
              <a:defRPr sz="2000"/>
            </a:lvl3pPr>
            <a:lvl4pPr>
              <a:defRPr sz="1800"/>
            </a:lvl4pPr>
            <a:lvl5pPr>
              <a:defRPr sz="1800"/>
            </a:lvl5pPr>
            <a:lvl6pPr marL="2290763" indent="-461963">
              <a:defRPr sz="2000"/>
            </a:lvl6pPr>
            <a:lvl7pPr marL="2290763" indent="-461963">
              <a:defRPr sz="2000"/>
            </a:lvl7pPr>
            <a:lvl8pPr marL="2290763" indent="-461963">
              <a:defRPr sz="2000"/>
            </a:lvl8pPr>
            <a:lvl9pPr marL="2290763" indent="-461963">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96153" y="2554940"/>
            <a:ext cx="3749040" cy="3146613"/>
          </a:xfrm>
        </p:spPr>
        <p:txBody>
          <a:bodyPr>
            <a:normAutofit/>
          </a:bodyPr>
          <a:lstStyle>
            <a:lvl1pPr marL="0" indent="0" algn="ctr">
              <a:spcAft>
                <a:spcPts val="1000"/>
              </a:spcAft>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A6734C-E115-4BC5-9FB0-F9BF6FABFDA0}" type="datetimeFigureOut">
              <a:rPr lang="en-US" smtClean="0"/>
              <a:t>4/15/14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39C4FB-7D33-419B-8833-D1372BFD11C8}" type="slidenum">
              <a:rPr lang="en-US" smtClean="0"/>
              <a:t>‹#›</a:t>
            </a:fld>
            <a:endParaRPr lang="en-US"/>
          </a:p>
        </p:txBody>
      </p:sp>
      <p:pic>
        <p:nvPicPr>
          <p:cNvPr id="9" name="Picture 8" descr="shortRule.png"/>
          <p:cNvPicPr>
            <a:picLocks noChangeAspect="1"/>
          </p:cNvPicPr>
          <p:nvPr/>
        </p:nvPicPr>
        <p:blipFill>
          <a:blip r:embed="rId2"/>
          <a:stretch>
            <a:fillRect/>
          </a:stretch>
        </p:blipFill>
        <p:spPr>
          <a:xfrm>
            <a:off x="1222898" y="2305609"/>
            <a:ext cx="2495550" cy="9525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8"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TextPageOverlay.png"/>
          <p:cNvPicPr>
            <a:picLocks noChangeAspect="1"/>
          </p:cNvPicPr>
          <p:nvPr/>
        </p:nvPicPr>
        <p:blipFill>
          <a:blip r:embed="rId18"/>
          <a:stretch>
            <a:fillRect/>
          </a:stretch>
        </p:blipFill>
        <p:spPr>
          <a:xfrm>
            <a:off x="0" y="0"/>
            <a:ext cx="9144000" cy="6858000"/>
          </a:xfrm>
          <a:prstGeom prst="rect">
            <a:avLst/>
          </a:prstGeom>
        </p:spPr>
      </p:pic>
      <p:sp>
        <p:nvSpPr>
          <p:cNvPr id="5" name="Footer Placeholder 4"/>
          <p:cNvSpPr>
            <a:spLocks noGrp="1"/>
          </p:cNvSpPr>
          <p:nvPr>
            <p:ph type="ftr" sz="quarter" idx="3"/>
          </p:nvPr>
        </p:nvSpPr>
        <p:spPr>
          <a:xfrm>
            <a:off x="571500" y="6158753"/>
            <a:ext cx="3200400" cy="365125"/>
          </a:xfrm>
          <a:prstGeom prst="rect">
            <a:avLst/>
          </a:prstGeom>
        </p:spPr>
        <p:txBody>
          <a:bodyPr vert="horz" lIns="91440" tIns="45720" rIns="91440" bIns="45720" rtlCol="0" anchor="ctr"/>
          <a:lstStyle>
            <a:lvl1pPr algn="l">
              <a:defRPr sz="1200">
                <a:solidFill>
                  <a:schemeClr val="bg2"/>
                </a:solidFill>
              </a:defRPr>
            </a:lvl1pPr>
          </a:lstStyle>
          <a:p>
            <a:endParaRPr lang="en-US"/>
          </a:p>
        </p:txBody>
      </p:sp>
      <p:sp>
        <p:nvSpPr>
          <p:cNvPr id="2" name="Title Placeholder 1"/>
          <p:cNvSpPr>
            <a:spLocks noGrp="1"/>
          </p:cNvSpPr>
          <p:nvPr>
            <p:ph type="title"/>
          </p:nvPr>
        </p:nvSpPr>
        <p:spPr>
          <a:xfrm>
            <a:off x="571500" y="274638"/>
            <a:ext cx="8001000" cy="1143000"/>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571500" y="1905000"/>
            <a:ext cx="80010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5372100" y="6158753"/>
            <a:ext cx="3200400" cy="365125"/>
          </a:xfrm>
          <a:prstGeom prst="rect">
            <a:avLst/>
          </a:prstGeom>
        </p:spPr>
        <p:txBody>
          <a:bodyPr vert="horz" lIns="91440" tIns="45720" rIns="91440" bIns="45720" rtlCol="0" anchor="ctr"/>
          <a:lstStyle>
            <a:lvl1pPr algn="r">
              <a:defRPr sz="1200">
                <a:solidFill>
                  <a:schemeClr val="bg2"/>
                </a:solidFill>
              </a:defRPr>
            </a:lvl1pPr>
          </a:lstStyle>
          <a:p>
            <a:fld id="{A4A6734C-E115-4BC5-9FB0-F9BF6FABFDA0}" type="datetimeFigureOut">
              <a:rPr lang="en-US" smtClean="0"/>
              <a:t>4/15/14</a:t>
            </a:fld>
            <a:endParaRPr lang="en-US"/>
          </a:p>
        </p:txBody>
      </p:sp>
      <p:sp>
        <p:nvSpPr>
          <p:cNvPr id="6" name="Slide Number Placeholder 5"/>
          <p:cNvSpPr>
            <a:spLocks noGrp="1"/>
          </p:cNvSpPr>
          <p:nvPr>
            <p:ph type="sldNum" sz="quarter" idx="4"/>
          </p:nvPr>
        </p:nvSpPr>
        <p:spPr>
          <a:xfrm>
            <a:off x="4046220" y="6158753"/>
            <a:ext cx="1051560" cy="365125"/>
          </a:xfrm>
          <a:prstGeom prst="rect">
            <a:avLst/>
          </a:prstGeom>
        </p:spPr>
        <p:txBody>
          <a:bodyPr vert="horz" lIns="91440" tIns="45720" rIns="91440" bIns="45720" rtlCol="0" anchor="ctr"/>
          <a:lstStyle>
            <a:lvl1pPr algn="ctr">
              <a:defRPr sz="1200">
                <a:solidFill>
                  <a:schemeClr val="bg2"/>
                </a:solidFill>
              </a:defRPr>
            </a:lvl1pPr>
          </a:lstStyle>
          <a:p>
            <a:fld id="{D739C4FB-7D33-419B-8833-D1372BFD11C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ctr" defTabSz="914400" rtl="0" eaLnBrk="1" latinLnBrk="0" hangingPunct="1">
        <a:spcBef>
          <a:spcPct val="0"/>
        </a:spcBef>
        <a:buNone/>
        <a:defRPr sz="5400" kern="1200">
          <a:solidFill>
            <a:schemeClr val="tx1"/>
          </a:solidFill>
          <a:latin typeface="+mj-lt"/>
          <a:ea typeface="+mj-ea"/>
          <a:cs typeface="+mj-cs"/>
        </a:defRPr>
      </a:lvl1pPr>
    </p:titleStyle>
    <p:bodyStyle>
      <a:lvl1pPr marL="457200" indent="-457200" algn="l" defTabSz="914400" rtl="0" eaLnBrk="1" latinLnBrk="0" hangingPunct="1">
        <a:spcBef>
          <a:spcPts val="0"/>
        </a:spcBef>
        <a:spcAft>
          <a:spcPts val="2000"/>
        </a:spcAft>
        <a:buFont typeface="Wingdings 2" pitchFamily="18" charset="2"/>
        <a:buChar char=""/>
        <a:defRPr sz="2400" kern="1200">
          <a:solidFill>
            <a:schemeClr val="tx1"/>
          </a:solidFill>
          <a:latin typeface="+mn-lt"/>
          <a:ea typeface="+mn-ea"/>
          <a:cs typeface="+mn-cs"/>
        </a:defRPr>
      </a:lvl1pPr>
      <a:lvl2pPr marL="914400" indent="-457200" algn="l" defTabSz="914400" rtl="0" eaLnBrk="1" latinLnBrk="0" hangingPunct="1">
        <a:spcBef>
          <a:spcPts val="0"/>
        </a:spcBef>
        <a:spcAft>
          <a:spcPts val="1000"/>
        </a:spcAft>
        <a:buClr>
          <a:schemeClr val="bg2"/>
        </a:buClr>
        <a:buFont typeface="Wingdings 2" pitchFamily="18" charset="2"/>
        <a:buChar char=""/>
        <a:defRPr sz="2200" kern="1200">
          <a:solidFill>
            <a:schemeClr val="tx1"/>
          </a:solidFill>
          <a:latin typeface="+mn-lt"/>
          <a:ea typeface="+mn-ea"/>
          <a:cs typeface="+mn-cs"/>
        </a:defRPr>
      </a:lvl2pPr>
      <a:lvl3pPr marL="1371600" indent="-457200" algn="l" defTabSz="914400" rtl="0" eaLnBrk="1" latinLnBrk="0" hangingPunct="1">
        <a:spcBef>
          <a:spcPts val="0"/>
        </a:spcBef>
        <a:spcAft>
          <a:spcPts val="1000"/>
        </a:spcAft>
        <a:buFont typeface="Wingdings 2" pitchFamily="18" charset="2"/>
        <a:buChar char=""/>
        <a:defRPr sz="2000" kern="1200">
          <a:solidFill>
            <a:schemeClr val="tx1"/>
          </a:solidFill>
          <a:latin typeface="+mn-lt"/>
          <a:ea typeface="+mn-ea"/>
          <a:cs typeface="+mn-cs"/>
        </a:defRPr>
      </a:lvl3pPr>
      <a:lvl4pPr marL="1828800" indent="-457200" algn="l" defTabSz="914400" rtl="0" eaLnBrk="1" latinLnBrk="0" hangingPunct="1">
        <a:spcBef>
          <a:spcPts val="0"/>
        </a:spcBef>
        <a:spcAft>
          <a:spcPts val="1000"/>
        </a:spcAft>
        <a:buClr>
          <a:schemeClr val="bg2"/>
        </a:buClr>
        <a:buFont typeface="Wingdings 2" pitchFamily="18" charset="2"/>
        <a:buChar char=""/>
        <a:defRPr sz="1800" kern="1200">
          <a:solidFill>
            <a:schemeClr val="tx1"/>
          </a:solidFill>
          <a:latin typeface="+mn-lt"/>
          <a:ea typeface="+mn-ea"/>
          <a:cs typeface="+mn-cs"/>
        </a:defRPr>
      </a:lvl4pPr>
      <a:lvl5pPr marL="2286000" indent="-457200" algn="l" defTabSz="914400" rtl="0" eaLnBrk="1" latinLnBrk="0" hangingPunct="1">
        <a:spcBef>
          <a:spcPts val="0"/>
        </a:spcBef>
        <a:spcAft>
          <a:spcPts val="1000"/>
        </a:spcAft>
        <a:buFont typeface="Wingdings 2" pitchFamily="18" charset="2"/>
        <a:buChar char=""/>
        <a:defRPr sz="1800" kern="1200">
          <a:solidFill>
            <a:schemeClr val="tx1"/>
          </a:solidFill>
          <a:latin typeface="+mn-lt"/>
          <a:ea typeface="+mn-ea"/>
          <a:cs typeface="+mn-cs"/>
        </a:defRPr>
      </a:lvl5pPr>
      <a:lvl6pPr marL="2743200" indent="-461963" algn="l" defTabSz="914400" rtl="0" eaLnBrk="1" latinLnBrk="0" hangingPunct="1">
        <a:spcBef>
          <a:spcPts val="0"/>
        </a:spcBef>
        <a:spcAft>
          <a:spcPts val="600"/>
        </a:spcAft>
        <a:buClr>
          <a:schemeClr val="bg2"/>
        </a:buClr>
        <a:buFont typeface="Wingdings 2" pitchFamily="18" charset="2"/>
        <a:buChar char="ò"/>
        <a:defRPr lang="en-US" sz="1800" kern="1200" dirty="0" smtClean="0">
          <a:solidFill>
            <a:schemeClr val="tx1"/>
          </a:solidFill>
          <a:latin typeface="+mn-lt"/>
          <a:ea typeface="+mn-ea"/>
          <a:cs typeface="+mn-cs"/>
        </a:defRPr>
      </a:lvl6pPr>
      <a:lvl7pPr marL="3205163" indent="-461963" algn="l" defTabSz="914400" rtl="0" eaLnBrk="1" latinLnBrk="0" hangingPunct="1">
        <a:spcBef>
          <a:spcPts val="0"/>
        </a:spcBef>
        <a:spcAft>
          <a:spcPts val="600"/>
        </a:spcAft>
        <a:buFont typeface="Wingdings 2" pitchFamily="18" charset="2"/>
        <a:buChar char="ò"/>
        <a:defRPr lang="en-US" sz="1800" kern="1200" dirty="0" smtClean="0">
          <a:solidFill>
            <a:schemeClr val="tx1"/>
          </a:solidFill>
          <a:latin typeface="+mn-lt"/>
          <a:ea typeface="+mn-ea"/>
          <a:cs typeface="+mn-cs"/>
        </a:defRPr>
      </a:lvl7pPr>
      <a:lvl8pPr marL="3657600" indent="-461963" algn="l" defTabSz="914400" rtl="0" eaLnBrk="1" latinLnBrk="0" hangingPunct="1">
        <a:spcBef>
          <a:spcPts val="0"/>
        </a:spcBef>
        <a:spcAft>
          <a:spcPts val="600"/>
        </a:spcAft>
        <a:buClr>
          <a:schemeClr val="bg2"/>
        </a:buClr>
        <a:buFont typeface="Wingdings 2" pitchFamily="18" charset="2"/>
        <a:buChar char="ò"/>
        <a:defRPr lang="en-US" sz="1800" kern="1200" dirty="0" smtClean="0">
          <a:solidFill>
            <a:schemeClr val="tx1"/>
          </a:solidFill>
          <a:latin typeface="+mn-lt"/>
          <a:ea typeface="+mn-ea"/>
          <a:cs typeface="+mn-cs"/>
        </a:defRPr>
      </a:lvl8pPr>
      <a:lvl9pPr marL="4119563" indent="-461963" algn="l" defTabSz="914400" rtl="0" eaLnBrk="1" latinLnBrk="0" hangingPunct="1">
        <a:spcBef>
          <a:spcPts val="0"/>
        </a:spcBef>
        <a:spcAft>
          <a:spcPts val="600"/>
        </a:spcAft>
        <a:buFont typeface="Wingdings 2" pitchFamily="18" charset="2"/>
        <a:buChar char="ò"/>
        <a:defRPr lang="en-US" sz="1800" kern="1200" dirty="0" smtClean="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Latino </a:t>
            </a:r>
            <a:r>
              <a:rPr lang="en-US" dirty="0" err="1" smtClean="0"/>
              <a:t>Familias</a:t>
            </a:r>
            <a:endParaRPr lang="en-US" dirty="0"/>
          </a:p>
        </p:txBody>
      </p:sp>
      <p:sp>
        <p:nvSpPr>
          <p:cNvPr id="3" name="Subtitle 2"/>
          <p:cNvSpPr>
            <a:spLocks noGrp="1"/>
          </p:cNvSpPr>
          <p:nvPr>
            <p:ph type="subTitle" idx="1"/>
          </p:nvPr>
        </p:nvSpPr>
        <p:spPr/>
        <p:txBody>
          <a:bodyPr/>
          <a:lstStyle/>
          <a:p>
            <a:r>
              <a:rPr lang="en-US" dirty="0" smtClean="0"/>
              <a:t>Unit 2</a:t>
            </a:r>
            <a:endParaRPr lang="en-US" dirty="0"/>
          </a:p>
        </p:txBody>
      </p:sp>
    </p:spTree>
    <p:extLst>
      <p:ext uri="{BB962C8B-B14F-4D97-AF65-F5344CB8AC3E}">
        <p14:creationId xmlns:p14="http://schemas.microsoft.com/office/powerpoint/2010/main" val="18217513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Family</a:t>
            </a:r>
            <a:endParaRPr lang="en-US" dirty="0"/>
          </a:p>
        </p:txBody>
      </p:sp>
      <p:sp>
        <p:nvSpPr>
          <p:cNvPr id="3" name="Text Placeholder 2"/>
          <p:cNvSpPr>
            <a:spLocks noGrp="1"/>
          </p:cNvSpPr>
          <p:nvPr>
            <p:ph type="body" idx="1"/>
          </p:nvPr>
        </p:nvSpPr>
        <p:spPr/>
        <p:txBody>
          <a:bodyPr>
            <a:noAutofit/>
          </a:bodyPr>
          <a:lstStyle/>
          <a:p>
            <a:r>
              <a:rPr lang="en-US" sz="3200" dirty="0" smtClean="0"/>
              <a:t>Why are families important to you or those around you?</a:t>
            </a:r>
            <a:endParaRPr lang="en-US" sz="3200" dirty="0"/>
          </a:p>
        </p:txBody>
      </p:sp>
    </p:spTree>
    <p:extLst>
      <p:ext uri="{BB962C8B-B14F-4D97-AF65-F5344CB8AC3E}">
        <p14:creationId xmlns:p14="http://schemas.microsoft.com/office/powerpoint/2010/main" val="354777688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725092" y="538387"/>
            <a:ext cx="7847408" cy="5781330"/>
          </a:xfrm>
          <a:prstGeom prst="rect">
            <a:avLst/>
          </a:prstGeom>
        </p:spPr>
      </p:pic>
    </p:spTree>
    <p:extLst>
      <p:ext uri="{BB962C8B-B14F-4D97-AF65-F5344CB8AC3E}">
        <p14:creationId xmlns:p14="http://schemas.microsoft.com/office/powerpoint/2010/main" val="74770383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Poems</a:t>
            </a:r>
            <a:endParaRPr lang="en-US" dirty="0"/>
          </a:p>
        </p:txBody>
      </p:sp>
      <p:sp>
        <p:nvSpPr>
          <p:cNvPr id="3" name="Text Placeholder 2"/>
          <p:cNvSpPr>
            <a:spLocks noGrp="1"/>
          </p:cNvSpPr>
          <p:nvPr>
            <p:ph type="body" idx="1"/>
          </p:nvPr>
        </p:nvSpPr>
        <p:spPr>
          <a:xfrm>
            <a:off x="571500" y="3270349"/>
            <a:ext cx="3749040" cy="639762"/>
          </a:xfrm>
        </p:spPr>
        <p:txBody>
          <a:bodyPr/>
          <a:lstStyle/>
          <a:p>
            <a:r>
              <a:rPr lang="en-US" dirty="0" err="1" smtClean="0"/>
              <a:t>Padrino</a:t>
            </a:r>
            <a:endParaRPr lang="en-US" dirty="0"/>
          </a:p>
        </p:txBody>
      </p:sp>
      <p:sp>
        <p:nvSpPr>
          <p:cNvPr id="5" name="Text Placeholder 4"/>
          <p:cNvSpPr>
            <a:spLocks noGrp="1"/>
          </p:cNvSpPr>
          <p:nvPr>
            <p:ph type="body" sz="quarter" idx="3"/>
          </p:nvPr>
        </p:nvSpPr>
        <p:spPr>
          <a:xfrm>
            <a:off x="4823460" y="3270349"/>
            <a:ext cx="3749040" cy="639762"/>
          </a:xfrm>
        </p:spPr>
        <p:txBody>
          <a:bodyPr/>
          <a:lstStyle/>
          <a:p>
            <a:r>
              <a:rPr lang="en-US" dirty="0" smtClean="0"/>
              <a:t>On Whether My Father Deserves a Poem</a:t>
            </a:r>
            <a:endParaRPr lang="en-US" dirty="0"/>
          </a:p>
        </p:txBody>
      </p:sp>
    </p:spTree>
    <p:extLst>
      <p:ext uri="{BB962C8B-B14F-4D97-AF65-F5344CB8AC3E}">
        <p14:creationId xmlns:p14="http://schemas.microsoft.com/office/powerpoint/2010/main" val="20414054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14-04-06 at 10.15.58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04800"/>
            <a:ext cx="9144000" cy="6223819"/>
          </a:xfrm>
          <a:prstGeom prst="rect">
            <a:avLst/>
          </a:prstGeom>
        </p:spPr>
      </p:pic>
    </p:spTree>
    <p:extLst>
      <p:ext uri="{BB962C8B-B14F-4D97-AF65-F5344CB8AC3E}">
        <p14:creationId xmlns:p14="http://schemas.microsoft.com/office/powerpoint/2010/main" val="12500733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Unit 2 Scoring Notes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Values -&gt; Traditions</a:t>
            </a:r>
          </a:p>
          <a:p>
            <a:r>
              <a:rPr lang="en-US" dirty="0" smtClean="0"/>
              <a:t>Views</a:t>
            </a:r>
          </a:p>
          <a:p>
            <a:pPr lvl="1"/>
            <a:r>
              <a:rPr lang="en-US" dirty="0" smtClean="0"/>
              <a:t>Life</a:t>
            </a:r>
          </a:p>
          <a:p>
            <a:pPr lvl="1"/>
            <a:r>
              <a:rPr lang="en-US" dirty="0" smtClean="0"/>
              <a:t>Religion</a:t>
            </a:r>
          </a:p>
          <a:p>
            <a:pPr lvl="1"/>
            <a:r>
              <a:rPr lang="en-US" dirty="0" smtClean="0"/>
              <a:t>Culture</a:t>
            </a:r>
          </a:p>
          <a:p>
            <a:pPr lvl="1"/>
            <a:r>
              <a:rPr lang="en-US" dirty="0" smtClean="0"/>
              <a:t>Knowledge</a:t>
            </a:r>
          </a:p>
          <a:p>
            <a:r>
              <a:rPr lang="en-US" dirty="0" smtClean="0"/>
              <a:t>Family structure</a:t>
            </a:r>
          </a:p>
          <a:p>
            <a:r>
              <a:rPr lang="en-US" dirty="0" smtClean="0"/>
              <a:t>Morals</a:t>
            </a:r>
          </a:p>
          <a:p>
            <a:r>
              <a:rPr lang="en-US" dirty="0" smtClean="0"/>
              <a:t>Beliefs</a:t>
            </a:r>
            <a:endParaRPr lang="en-US" dirty="0"/>
          </a:p>
        </p:txBody>
      </p:sp>
    </p:spTree>
    <p:extLst>
      <p:ext uri="{BB962C8B-B14F-4D97-AF65-F5344CB8AC3E}">
        <p14:creationId xmlns:p14="http://schemas.microsoft.com/office/powerpoint/2010/main" val="20515949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Movie Quiz</a:t>
            </a:r>
            <a:endParaRPr lang="en-US" dirty="0"/>
          </a:p>
        </p:txBody>
      </p:sp>
      <p:sp>
        <p:nvSpPr>
          <p:cNvPr id="3" name="Content Placeholder 2"/>
          <p:cNvSpPr>
            <a:spLocks noGrp="1"/>
          </p:cNvSpPr>
          <p:nvPr>
            <p:ph idx="1"/>
          </p:nvPr>
        </p:nvSpPr>
        <p:spPr/>
        <p:txBody>
          <a:bodyPr/>
          <a:lstStyle/>
          <a:p>
            <a:pPr marL="0" indent="0">
              <a:buNone/>
            </a:pPr>
            <a:r>
              <a:rPr lang="en-US" i="1" dirty="0" smtClean="0"/>
              <a:t>Tortilla Soup</a:t>
            </a:r>
            <a:r>
              <a:rPr lang="en-US" dirty="0" smtClean="0"/>
              <a:t> is movie that demonstrates the somewhat “traditional” structure of a Latino Family. Based on what you’ve watched, what were TWO connections you made from the Unit and the Movie. Make sure to use specific evidence from the movie to support your connection to the Unit.</a:t>
            </a:r>
          </a:p>
          <a:p>
            <a:pPr marL="0" indent="0">
              <a:buNone/>
            </a:pPr>
            <a:r>
              <a:rPr lang="en-US" i="1" dirty="0" smtClean="0"/>
              <a:t>(10 points)</a:t>
            </a:r>
            <a:endParaRPr lang="en-US" i="1" dirty="0"/>
          </a:p>
        </p:txBody>
      </p:sp>
    </p:spTree>
    <p:extLst>
      <p:ext uri="{BB962C8B-B14F-4D97-AF65-F5344CB8AC3E}">
        <p14:creationId xmlns:p14="http://schemas.microsoft.com/office/powerpoint/2010/main" val="111034980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Travelogue">
  <a:themeElements>
    <a:clrScheme name="Travelogue">
      <a:dk1>
        <a:sysClr val="windowText" lastClr="000000"/>
      </a:dk1>
      <a:lt1>
        <a:srgbClr val="EAC968"/>
      </a:lt1>
      <a:dk2>
        <a:srgbClr val="2A2515"/>
      </a:dk2>
      <a:lt2>
        <a:srgbClr val="82682C"/>
      </a:lt2>
      <a:accent1>
        <a:srgbClr val="B74D21"/>
      </a:accent1>
      <a:accent2>
        <a:srgbClr val="A32323"/>
      </a:accent2>
      <a:accent3>
        <a:srgbClr val="4576A3"/>
      </a:accent3>
      <a:accent4>
        <a:srgbClr val="615D9A"/>
      </a:accent4>
      <a:accent5>
        <a:srgbClr val="67924B"/>
      </a:accent5>
      <a:accent6>
        <a:srgbClr val="BF7B1B"/>
      </a:accent6>
      <a:hlink>
        <a:srgbClr val="99350B"/>
      </a:hlink>
      <a:folHlink>
        <a:srgbClr val="785140"/>
      </a:folHlink>
    </a:clrScheme>
    <a:fontScheme name="Travelogue">
      <a:majorFont>
        <a:latin typeface="Calisto MT"/>
        <a:ea typeface=""/>
        <a:cs typeface=""/>
        <a:font script="Jpan" typeface="ＭＳ 明朝"/>
        <a:font script="Hans" typeface="宋体"/>
        <a:font script="Hant" typeface="新細明體"/>
      </a:majorFont>
      <a:minorFont>
        <a:latin typeface="Calisto MT"/>
        <a:ea typeface=""/>
        <a:cs typeface=""/>
        <a:font script="Jpan" typeface="ＭＳ 明朝"/>
        <a:font script="Hans" typeface="宋体"/>
        <a:font script="Hant" typeface="新細明體"/>
      </a:minorFont>
    </a:fontScheme>
    <a:fmtScheme name="Travelogue">
      <a:fillStyleLst>
        <a:solidFill>
          <a:schemeClr val="phClr"/>
        </a:solidFill>
        <a:blipFill rotWithShape="1">
          <a:blip xmlns:r="http://schemas.openxmlformats.org/officeDocument/2006/relationships" r:embed="rId1">
            <a:duotone>
              <a:schemeClr val="phClr">
                <a:shade val="20000"/>
                <a:satMod val="130000"/>
              </a:schemeClr>
              <a:schemeClr val="phClr">
                <a:tint val="80000"/>
                <a:satMod val="150000"/>
              </a:schemeClr>
            </a:duotone>
          </a:blip>
          <a:tile tx="0" ty="0" sx="50000" sy="50000" flip="none" algn="tl"/>
        </a:blipFill>
        <a:blipFill rotWithShape="1">
          <a:blip xmlns:r="http://schemas.openxmlformats.org/officeDocument/2006/relationships" r:embed="rId2">
            <a:duotone>
              <a:schemeClr val="phClr">
                <a:shade val="20000"/>
                <a:satMod val="130000"/>
              </a:schemeClr>
              <a:schemeClr val="phClr">
                <a:tint val="80000"/>
                <a:satMod val="150000"/>
              </a:schemeClr>
            </a:duotone>
          </a:blip>
          <a:tile tx="0" ty="0" sx="50000" sy="50000" flip="none" algn="tl"/>
        </a:blip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dir="6600000" sx="102000" sy="102000" rotWithShape="0">
              <a:srgbClr val="000000">
                <a:alpha val="35000"/>
              </a:srgbClr>
            </a:outerShdw>
          </a:effectLst>
        </a:effectStyle>
        <a:effectStyle>
          <a:effectLst>
            <a:outerShdw blurRad="88900" dist="63500" dir="2400000" rotWithShape="0">
              <a:srgbClr val="000000">
                <a:alpha val="50000"/>
              </a:srgbClr>
            </a:outerShdw>
          </a:effectLst>
          <a:scene3d>
            <a:camera prst="orthographicFront">
              <a:rot lat="0" lon="0" rev="0"/>
            </a:camera>
            <a:lightRig rig="sunset" dir="t">
              <a:rot lat="0" lon="0" rev="4200000"/>
            </a:lightRig>
          </a:scene3d>
          <a:sp3d>
            <a:bevelT w="63500" h="25400" prst="coolSlant"/>
          </a:sp3d>
        </a:effectStyle>
      </a:effectStyleLst>
      <a:bgFillStyleLst>
        <a:solidFill>
          <a:schemeClr val="phClr"/>
        </a:solidFill>
        <a:gradFill rotWithShape="1">
          <a:gsLst>
            <a:gs pos="0">
              <a:schemeClr val="phClr">
                <a:tint val="50000"/>
                <a:shade val="90000"/>
                <a:hueMod val="85000"/>
                <a:satMod val="300000"/>
                <a:lumMod val="100000"/>
              </a:schemeClr>
            </a:gs>
            <a:gs pos="40000">
              <a:schemeClr val="phClr">
                <a:tint val="45000"/>
                <a:shade val="99000"/>
                <a:hueMod val="95000"/>
                <a:satMod val="300000"/>
                <a:lumMod val="100000"/>
              </a:schemeClr>
            </a:gs>
            <a:gs pos="100000">
              <a:schemeClr val="phClr">
                <a:shade val="20000"/>
                <a:hueMod val="95000"/>
                <a:satMod val="255000"/>
                <a:lumMod val="100000"/>
              </a:schemeClr>
            </a:gs>
          </a:gsLst>
          <a:path path="circle">
            <a:fillToRect l="50000" t="-80000" r="50000" b="180000"/>
          </a:path>
        </a:gradFill>
        <a:gradFill rotWithShape="1">
          <a:gsLst>
            <a:gs pos="0">
              <a:schemeClr val="phClr">
                <a:tint val="70000"/>
                <a:satMod val="2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Travelogue.thmx</Template>
  <TotalTime>22</TotalTime>
  <Words>101</Words>
  <Application>Microsoft Macintosh PowerPoint</Application>
  <PresentationFormat>On-screen Show (4:3)</PresentationFormat>
  <Paragraphs>20</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Travelogue</vt:lpstr>
      <vt:lpstr>Latino Familias</vt:lpstr>
      <vt:lpstr>Family</vt:lpstr>
      <vt:lpstr>PowerPoint Presentation</vt:lpstr>
      <vt:lpstr>Poems</vt:lpstr>
      <vt:lpstr>PowerPoint Presentation</vt:lpstr>
      <vt:lpstr>Unit 2 Scoring Notes</vt:lpstr>
      <vt:lpstr>Movie Quiz</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Latino Familias</dc:title>
  <dc:creator>Troy Rivera</dc:creator>
  <cp:lastModifiedBy>Troy Rivera</cp:lastModifiedBy>
  <cp:revision>5</cp:revision>
  <dcterms:created xsi:type="dcterms:W3CDTF">2014-04-07T04:00:41Z</dcterms:created>
  <dcterms:modified xsi:type="dcterms:W3CDTF">2014-04-15T16:00:54Z</dcterms:modified>
</cp:coreProperties>
</file>